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5" autoAdjust="0"/>
  </p:normalViewPr>
  <p:slideViewPr>
    <p:cSldViewPr snapToGrid="0">
      <p:cViewPr>
        <p:scale>
          <a:sx n="100" d="100"/>
          <a:sy n="100" d="100"/>
        </p:scale>
        <p:origin x="-1026" y="-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31.01.2025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31.01.2025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684289" y="588878"/>
            <a:ext cx="576158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400" i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создания</a:t>
            </a:r>
            <a:r>
              <a:rPr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ШСК </a:t>
            </a:r>
            <a:r>
              <a:rPr lang="ru-RU"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(в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соответствии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Всероссийским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реестром</a:t>
            </a:r>
            <a:r>
              <a:rPr sz="1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sz="16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14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21.09.2020</a:t>
            </a:r>
            <a:r>
              <a:rPr sz="16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</a:t>
            </a:r>
            <a:endParaRPr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572978" y="130418"/>
            <a:ext cx="7222298" cy="3200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Школьный спортивный клуб ______________________________________________</a:t>
            </a:r>
            <a:endParaRPr sz="14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85" name="Shape 85"/>
          <p:cNvSpPr txBox="1"/>
          <p:nvPr/>
        </p:nvSpPr>
        <p:spPr>
          <a:xfrm>
            <a:off x="4547929" y="42121"/>
            <a:ext cx="228599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</p:txBody>
      </p:sp>
      <p:pic>
        <p:nvPicPr>
          <p:cNvPr id="87" name="Picture 87"/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6154483" y="4558046"/>
            <a:ext cx="646754" cy="646755"/>
          </a:xfrm>
          <a:prstGeom prst="rect">
            <a:avLst/>
          </a:prstGeom>
        </p:spPr>
      </p:pic>
      <p:pic>
        <p:nvPicPr>
          <p:cNvPr id="89" name="Picture 89"/>
          <p:cNvPicPr/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135830" y="2864094"/>
            <a:ext cx="548459" cy="548458"/>
          </a:xfrm>
          <a:prstGeom prst="rect">
            <a:avLst/>
          </a:prstGeom>
        </p:spPr>
      </p:pic>
      <p:pic>
        <p:nvPicPr>
          <p:cNvPr id="91" name="Picture 91"/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/>
        </p:blipFill>
        <p:spPr>
          <a:xfrm>
            <a:off x="59172" y="5010909"/>
            <a:ext cx="576961" cy="576960"/>
          </a:xfrm>
          <a:prstGeom prst="rect">
            <a:avLst/>
          </a:prstGeom>
        </p:spPr>
      </p:pic>
      <p:pic>
        <p:nvPicPr>
          <p:cNvPr id="93" name="Picture 93"/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/>
        </p:blipFill>
        <p:spPr>
          <a:xfrm>
            <a:off x="5749687" y="1427073"/>
            <a:ext cx="566053" cy="566054"/>
          </a:xfrm>
          <a:prstGeom prst="rect">
            <a:avLst/>
          </a:prstGeom>
        </p:spPr>
      </p:pic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2670727203"/>
              </p:ext>
            </p:extLst>
          </p:nvPr>
        </p:nvGraphicFramePr>
        <p:xfrm>
          <a:off x="321275" y="914530"/>
          <a:ext cx="5287438" cy="1788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спорта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sz="12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развиваемые</a:t>
                      </a:r>
                      <a:r>
                        <a:rPr sz="1200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ШСК</a:t>
                      </a:r>
                      <a:endParaRPr sz="12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89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Гимнастика, футбол</a:t>
                      </a:r>
                      <a:endParaRPr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1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Волейбол,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баскетбол</a:t>
                      </a:r>
                      <a:endParaRPr sz="1100" dirty="0"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Чирлидинг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шахматы</a:t>
                      </a:r>
                      <a:endParaRPr sz="1100" dirty="0"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95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sz="1100" dirty="0" err="1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Футбол</a:t>
                      </a:r>
                      <a:r>
                        <a:rPr sz="1100" dirty="0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sz="1100" dirty="0" err="1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школ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sz="1100" dirty="0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</a:rPr>
                        <a:t>, «Яркий мир спорта»</a:t>
                      </a:r>
                      <a:endParaRPr sz="1100" dirty="0">
                        <a:latin typeface="Times New Roman" panose="02020603050405020304" pitchFamily="18" charset="0"/>
                        <a:ea typeface="Arial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5" name="Table 95"/>
          <p:cNvGraphicFramePr/>
          <p:nvPr>
            <p:extLst>
              <p:ext uri="{D42A27DB-BD31-4B8C-83A1-F6EECF244321}">
                <p14:modId xmlns:p14="http://schemas.microsoft.com/office/powerpoint/2010/main" val="328205127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учителей ФК в школе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/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педагогических работников в ШСК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/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2827604313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общеобразовательной организации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1069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1059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/>
                        <a:t>1034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208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333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/>
                        <a:t>280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>
                          <a:latin typeface="Arial"/>
                          <a:ea typeface="Arial"/>
                          <a:cs typeface="Arial"/>
                        </a:rPr>
                        <a:t>В </a:t>
                      </a:r>
                      <a:r>
                        <a:rPr sz="1000" dirty="0" err="1">
                          <a:latin typeface="Arial"/>
                          <a:ea typeface="Arial"/>
                          <a:cs typeface="Arial"/>
                        </a:rPr>
                        <a:t>т.ч</a:t>
                      </a:r>
                      <a:r>
                        <a:rPr sz="1000" dirty="0">
                          <a:latin typeface="Arial"/>
                          <a:ea typeface="Arial"/>
                          <a:cs typeface="Arial"/>
                        </a:rPr>
                        <a:t>. </a:t>
                      </a:r>
                      <a:r>
                        <a:rPr sz="1000" dirty="0" err="1">
                          <a:latin typeface="Arial"/>
                          <a:ea typeface="Arial"/>
                          <a:cs typeface="Arial"/>
                        </a:rPr>
                        <a:t>лиц</a:t>
                      </a:r>
                      <a:r>
                        <a:rPr sz="1000" dirty="0">
                          <a:latin typeface="Arial"/>
                          <a:ea typeface="Arial"/>
                          <a:cs typeface="Arial"/>
                        </a:rPr>
                        <a:t>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/>
                        <a:t>-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 dirty="0" err="1"/>
                        <a:t>Количество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спортивно-массовых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мероприятий</a:t>
                      </a:r>
                      <a:r>
                        <a:rPr sz="1100" dirty="0"/>
                        <a:t>, </a:t>
                      </a:r>
                      <a:r>
                        <a:rPr sz="1100" dirty="0" err="1"/>
                        <a:t>проведенных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на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школьном</a:t>
                      </a:r>
                      <a:r>
                        <a:rPr sz="1100" dirty="0"/>
                        <a:t> </a:t>
                      </a:r>
                      <a:r>
                        <a:rPr sz="1100" dirty="0" err="1"/>
                        <a:t>уровне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7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5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95%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Arial"/>
                          <a:cs typeface="Arial"/>
                        </a:rPr>
                        <a:t>98%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/>
                        <a:t>92%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в </a:t>
                      </a:r>
                      <a:r>
                        <a:rPr sz="1100" dirty="0" err="1"/>
                        <a:t>т.ч</a:t>
                      </a:r>
                      <a:r>
                        <a:rPr sz="1100" dirty="0"/>
                        <a:t>. </a:t>
                      </a:r>
                      <a:r>
                        <a:rPr sz="1100" dirty="0" err="1"/>
                        <a:t>лиц</a:t>
                      </a:r>
                      <a:r>
                        <a:rPr sz="1100" dirty="0"/>
                        <a:t> с ОВЗ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2874857803"/>
              </p:ext>
            </p:extLst>
          </p:nvPr>
        </p:nvGraphicFramePr>
        <p:xfrm>
          <a:off x="606957" y="4090211"/>
          <a:ext cx="5390731" cy="2876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7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Спортивная инфраструктура</a:t>
                      </a:r>
                      <a:r>
                        <a:rPr sz="140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зал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коробка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хоккейная</a:t>
                      </a: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зал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коробка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площадка</a:t>
                      </a:r>
                      <a:r>
                        <a:rPr lang="ru-RU" sz="800" baseline="0" dirty="0">
                          <a:latin typeface="Arial"/>
                          <a:ea typeface="Arial"/>
                          <a:cs typeface="Arial"/>
                        </a:rPr>
                        <a:t> с  тренажерами</a:t>
                      </a: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/>
                        <a:t>1 зал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коробка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Arial"/>
                          <a:ea typeface="Arial"/>
                          <a:cs typeface="Arial"/>
                        </a:rPr>
                        <a:t>1 площадка с тренажерами</a:t>
                      </a:r>
                      <a:endParaRPr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/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/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sz="10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/>
                        <a:t>-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8" name="Table 98"/>
          <p:cNvGraphicFramePr/>
          <p:nvPr>
            <p:extLst>
              <p:ext uri="{D42A27DB-BD31-4B8C-83A1-F6EECF244321}">
                <p14:modId xmlns:p14="http://schemas.microsoft.com/office/powerpoint/2010/main" val="536645878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 err="1"/>
                        <a:t>Количество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обучающихся</a:t>
                      </a:r>
                      <a:r>
                        <a:rPr sz="1050" dirty="0"/>
                        <a:t>, </a:t>
                      </a:r>
                      <a:r>
                        <a:rPr sz="1050" dirty="0" err="1"/>
                        <a:t>зарегистрированных</a:t>
                      </a:r>
                      <a:r>
                        <a:rPr sz="1050" dirty="0"/>
                        <a:t> в </a:t>
                      </a:r>
                      <a:r>
                        <a:rPr sz="1050" dirty="0" err="1"/>
                        <a:t>автоматизированной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информационной</a:t>
                      </a:r>
                      <a:r>
                        <a:rPr sz="1050" dirty="0"/>
                        <a:t> </a:t>
                      </a:r>
                      <a:r>
                        <a:rPr sz="1050" dirty="0" err="1"/>
                        <a:t>системе</a:t>
                      </a:r>
                      <a:r>
                        <a:rPr sz="1050" dirty="0"/>
                        <a:t> АИС ГТО  (I-VI </a:t>
                      </a:r>
                      <a:r>
                        <a:rPr sz="1050" dirty="0" err="1"/>
                        <a:t>ступени</a:t>
                      </a:r>
                      <a:r>
                        <a:rPr sz="1050" dirty="0"/>
                        <a:t> - 6-17 </a:t>
                      </a:r>
                      <a:r>
                        <a:rPr sz="1050" dirty="0" err="1"/>
                        <a:t>лет</a:t>
                      </a:r>
                      <a:r>
                        <a:rPr sz="1050" dirty="0"/>
                        <a:t>)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500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645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/>
                        <a:t>795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15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37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/>
                        <a:t>50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8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Arial"/>
                          <a:cs typeface="Arial"/>
                        </a:rPr>
                        <a:t>37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 dirty="0"/>
                        <a:t> </a:t>
                      </a:r>
                      <a:r>
                        <a:rPr lang="ru-RU" sz="1050" dirty="0"/>
                        <a:t>47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0" name="Picture 100"/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/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65</TotalTime>
  <Words>299</Words>
  <Application>Microsoft Office PowerPoint</Application>
  <DocSecurity>0</DocSecurity>
  <PresentationFormat>Широкоэкранный</PresentationFormat>
  <Paragraphs>92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Стасик</cp:lastModifiedBy>
  <cp:revision>6</cp:revision>
  <dcterms:created xsi:type="dcterms:W3CDTF">2025-01-24T16:00:12Z</dcterms:created>
  <dcterms:modified xsi:type="dcterms:W3CDTF">2025-02-07T15:22:29Z</dcterms:modified>
</cp:coreProperties>
</file>